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6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7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CE5886-1285-49BE-BF04-AFF762A8261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EDAD58-CA8A-444E-B0FF-4F606BA244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62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cene_Cree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cene_Cree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71DD2EAA-1108-43FF-AD79-D950F359F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43012" y="2724429"/>
            <a:ext cx="8218170" cy="2938644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324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pPr algn="ctr" rtl="0">
              <a:buNone/>
            </a:pPr>
            <a:r>
              <a:rPr lang="es-PR" sz="60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Arial Black" panose="020B0A04020102020204" pitchFamily="34" charset="0"/>
              </a:rPr>
              <a:t>Piensa, Reflexiona, Ora, o Escribe</a:t>
            </a:r>
          </a:p>
          <a:p>
            <a:pPr algn="ctr" rtl="0">
              <a:buNone/>
            </a:pPr>
            <a:r>
              <a:rPr lang="es-PR" sz="60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Arial Black" panose="020B0A04020102020204" pitchFamily="34" charset="0"/>
              </a:rPr>
              <a:t>Comparte con tus grupos</a:t>
            </a:r>
            <a:endParaRPr lang="es-PR" sz="6000" b="1" kern="10" dirty="0">
              <a:ln w="127">
                <a:solidFill>
                  <a:schemeClr val="accent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29783" dir="3885598" algn="ctr" rotWithShape="0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4EC198-FC44-4CBB-B16B-AB20EB48A33A}"/>
              </a:ext>
            </a:extLst>
          </p:cNvPr>
          <p:cNvSpPr/>
          <p:nvPr/>
        </p:nvSpPr>
        <p:spPr>
          <a:xfrm>
            <a:off x="2624291" y="338690"/>
            <a:ext cx="9455612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5400" b="1" kern="10" dirty="0">
                <a:ln w="22225">
                  <a:solidFill>
                    <a:schemeClr val="accent2"/>
                  </a:solidFill>
                  <a:prstDash val="solid"/>
                </a:ln>
                <a:latin typeface="Arial Black" panose="020B0A04020102020204" pitchFamily="34" charset="0"/>
              </a:rPr>
              <a:t>Invitación a Reflexionar y Compartir </a:t>
            </a:r>
            <a:endParaRPr lang="es-PR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18318-6208-4DB3-9C11-6565F2BB0C0F}"/>
              </a:ext>
            </a:extLst>
          </p:cNvPr>
          <p:cNvSpPr txBox="1"/>
          <p:nvPr/>
        </p:nvSpPr>
        <p:spPr>
          <a:xfrm>
            <a:off x="874044" y="4429481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El Credo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3AEFE4A-C2BF-4F7F-AD3D-EA83833D6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0238" y="478026"/>
            <a:ext cx="2428821" cy="3715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903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761A5-4C83-4633-81EA-77110CA2C8CF}"/>
              </a:ext>
            </a:extLst>
          </p:cNvPr>
          <p:cNvSpPr/>
          <p:nvPr/>
        </p:nvSpPr>
        <p:spPr>
          <a:xfrm>
            <a:off x="1664984" y="4288511"/>
            <a:ext cx="9672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5400" b="0" cap="none" spc="0" dirty="0">
                <a:ln w="0">
                  <a:solidFill>
                    <a:srgbClr val="C0504D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Puntos de Reflexión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09D25-20D9-45F1-8197-F0D69905FC80}"/>
              </a:ext>
            </a:extLst>
          </p:cNvPr>
          <p:cNvSpPr txBox="1"/>
          <p:nvPr/>
        </p:nvSpPr>
        <p:spPr>
          <a:xfrm>
            <a:off x="2484215" y="654909"/>
            <a:ext cx="866459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P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Jesús preguntó a sus discípulos: "¿Quién dicen que soy yo?", hubo muchas respuestas.  Entonces Jesús preguntó: "¿Quién DICES que soy yo</a:t>
            </a:r>
            <a:r>
              <a:rPr lang="es-PR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 ¿</a:t>
            </a:r>
            <a:r>
              <a:rPr lang="es-P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Cuál es tu respuesta a esa pregunta?
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¿En qué realidad está basada la Profesión de Fe</a:t>
            </a:r>
            <a:r>
              <a:rPr lang="es-P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muchos puntos profesados en el Credo... ¿Qué punto resuena más contigo</a:t>
            </a:r>
            <a:r>
              <a:rPr lang="es-P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52FF8-A954-4792-B3F4-E9A442358C97}"/>
              </a:ext>
            </a:extLst>
          </p:cNvPr>
          <p:cNvSpPr txBox="1"/>
          <p:nvPr/>
        </p:nvSpPr>
        <p:spPr>
          <a:xfrm>
            <a:off x="573843" y="4441579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El Credo</a:t>
            </a:r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5D19FD4-C3E2-420F-9EB1-4E5B6F794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767" y="432886"/>
            <a:ext cx="2428821" cy="3715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73DEF5-DEEE-43D2-9886-D79F32DBD6AC}"/>
              </a:ext>
            </a:extLst>
          </p:cNvPr>
          <p:cNvSpPr/>
          <p:nvPr/>
        </p:nvSpPr>
        <p:spPr>
          <a:xfrm>
            <a:off x="1" y="5103879"/>
            <a:ext cx="12191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R" sz="4200" b="0" cap="none" spc="0" dirty="0">
                <a:ln w="0">
                  <a:solidFill>
                    <a:srgbClr val="C0504D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Creo en la Iglesia, que es Una, Santa, Católica, y Apostólica.</a:t>
            </a:r>
          </a:p>
        </p:txBody>
      </p:sp>
    </p:spTree>
    <p:extLst>
      <p:ext uri="{BB962C8B-B14F-4D97-AF65-F5344CB8AC3E}">
        <p14:creationId xmlns:p14="http://schemas.microsoft.com/office/powerpoint/2010/main" val="37989376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105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Aharoni</vt:lpstr>
      <vt:lpstr>Arial Black</vt:lpstr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Schillin</dc:creator>
  <cp:lastModifiedBy>Aileen Douglas</cp:lastModifiedBy>
  <cp:revision>7</cp:revision>
  <dcterms:created xsi:type="dcterms:W3CDTF">2020-05-25T21:05:35Z</dcterms:created>
  <dcterms:modified xsi:type="dcterms:W3CDTF">2020-05-28T22:54:40Z</dcterms:modified>
</cp:coreProperties>
</file>